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6" r:id="rId5"/>
    <p:sldId id="257" r:id="rId6"/>
    <p:sldId id="293" r:id="rId7"/>
    <p:sldId id="326" r:id="rId8"/>
    <p:sldId id="327" r:id="rId9"/>
    <p:sldId id="328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85EF"/>
    <a:srgbClr val="6699FF"/>
    <a:srgbClr val="CCECFF"/>
    <a:srgbClr val="5F5F5F"/>
    <a:srgbClr val="FFCC00"/>
    <a:srgbClr val="3D93F1"/>
    <a:srgbClr val="0066FF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D8C6DA-13DC-428D-A109-A32398A1389A}" v="3" dt="2021-04-26T21:34:22.940"/>
    <p1510:client id="{E34A5B3E-614E-4E93-80BD-B8B06A0087E8}" v="4" dt="2021-04-26T21:31:37.8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941" autoAdjust="0"/>
  </p:normalViewPr>
  <p:slideViewPr>
    <p:cSldViewPr snapToGrid="0">
      <p:cViewPr varScale="1">
        <p:scale>
          <a:sx n="96" d="100"/>
          <a:sy n="96" d="100"/>
        </p:scale>
        <p:origin x="1956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nderland, Amber" userId="234b0d7c-553f-4706-965a-2a54d4372642" providerId="ADAL" clId="{B2D8C6DA-13DC-428D-A109-A32398A1389A}"/>
    <pc:docChg chg="modSld">
      <pc:chgData name="Sunderland, Amber" userId="234b0d7c-553f-4706-965a-2a54d4372642" providerId="ADAL" clId="{B2D8C6DA-13DC-428D-A109-A32398A1389A}" dt="2021-04-26T21:35:37.756" v="119" actId="20577"/>
      <pc:docMkLst>
        <pc:docMk/>
      </pc:docMkLst>
      <pc:sldChg chg="addSp modSp mod">
        <pc:chgData name="Sunderland, Amber" userId="234b0d7c-553f-4706-965a-2a54d4372642" providerId="ADAL" clId="{B2D8C6DA-13DC-428D-A109-A32398A1389A}" dt="2021-04-26T21:35:04.850" v="58" actId="20577"/>
        <pc:sldMkLst>
          <pc:docMk/>
          <pc:sldMk cId="0" sldId="256"/>
        </pc:sldMkLst>
        <pc:spChg chg="add mod">
          <ac:chgData name="Sunderland, Amber" userId="234b0d7c-553f-4706-965a-2a54d4372642" providerId="ADAL" clId="{B2D8C6DA-13DC-428D-A109-A32398A1389A}" dt="2021-04-26T21:35:04.850" v="58" actId="20577"/>
          <ac:spMkLst>
            <pc:docMk/>
            <pc:sldMk cId="0" sldId="256"/>
            <ac:spMk id="4" creationId="{7C97DA93-8CC7-4BBE-B807-14E431AEA786}"/>
          </ac:spMkLst>
        </pc:spChg>
        <pc:spChg chg="mod">
          <ac:chgData name="Sunderland, Amber" userId="234b0d7c-553f-4706-965a-2a54d4372642" providerId="ADAL" clId="{B2D8C6DA-13DC-428D-A109-A32398A1389A}" dt="2021-04-26T21:32:48.529" v="0" actId="1076"/>
          <ac:spMkLst>
            <pc:docMk/>
            <pc:sldMk cId="0" sldId="256"/>
            <ac:spMk id="5122" creationId="{1645A481-EBB2-4D19-BF20-EE0A78E77F46}"/>
          </ac:spMkLst>
        </pc:spChg>
      </pc:sldChg>
      <pc:sldChg chg="modSp mod">
        <pc:chgData name="Sunderland, Amber" userId="234b0d7c-553f-4706-965a-2a54d4372642" providerId="ADAL" clId="{B2D8C6DA-13DC-428D-A109-A32398A1389A}" dt="2021-04-26T21:34:55.913" v="55" actId="20577"/>
        <pc:sldMkLst>
          <pc:docMk/>
          <pc:sldMk cId="0" sldId="257"/>
        </pc:sldMkLst>
        <pc:spChg chg="mod">
          <ac:chgData name="Sunderland, Amber" userId="234b0d7c-553f-4706-965a-2a54d4372642" providerId="ADAL" clId="{B2D8C6DA-13DC-428D-A109-A32398A1389A}" dt="2021-04-26T21:34:55.913" v="55" actId="20577"/>
          <ac:spMkLst>
            <pc:docMk/>
            <pc:sldMk cId="0" sldId="257"/>
            <ac:spMk id="7172" creationId="{726A0483-4A62-45DA-B95F-723E25FD8FDB}"/>
          </ac:spMkLst>
        </pc:spChg>
      </pc:sldChg>
      <pc:sldChg chg="modSp mod">
        <pc:chgData name="Sunderland, Amber" userId="234b0d7c-553f-4706-965a-2a54d4372642" providerId="ADAL" clId="{B2D8C6DA-13DC-428D-A109-A32398A1389A}" dt="2021-04-26T21:34:47.482" v="54" actId="20577"/>
        <pc:sldMkLst>
          <pc:docMk/>
          <pc:sldMk cId="0" sldId="293"/>
        </pc:sldMkLst>
        <pc:spChg chg="mod">
          <ac:chgData name="Sunderland, Amber" userId="234b0d7c-553f-4706-965a-2a54d4372642" providerId="ADAL" clId="{B2D8C6DA-13DC-428D-A109-A32398A1389A}" dt="2021-04-26T21:34:47.482" v="54" actId="20577"/>
          <ac:spMkLst>
            <pc:docMk/>
            <pc:sldMk cId="0" sldId="293"/>
            <ac:spMk id="9220" creationId="{F4E7EE1F-D4B4-4B48-B471-3F2FC280E563}"/>
          </ac:spMkLst>
        </pc:spChg>
      </pc:sldChg>
      <pc:sldChg chg="modSp mod">
        <pc:chgData name="Sunderland, Amber" userId="234b0d7c-553f-4706-965a-2a54d4372642" providerId="ADAL" clId="{B2D8C6DA-13DC-428D-A109-A32398A1389A}" dt="2021-04-26T21:35:18.958" v="81" actId="20577"/>
        <pc:sldMkLst>
          <pc:docMk/>
          <pc:sldMk cId="0" sldId="326"/>
        </pc:sldMkLst>
        <pc:spChg chg="mod">
          <ac:chgData name="Sunderland, Amber" userId="234b0d7c-553f-4706-965a-2a54d4372642" providerId="ADAL" clId="{B2D8C6DA-13DC-428D-A109-A32398A1389A}" dt="2021-04-26T21:35:18.958" v="81" actId="20577"/>
          <ac:spMkLst>
            <pc:docMk/>
            <pc:sldMk cId="0" sldId="326"/>
            <ac:spMk id="11268" creationId="{BECCCD62-68C4-410D-8A34-A082846B68CB}"/>
          </ac:spMkLst>
        </pc:spChg>
      </pc:sldChg>
      <pc:sldChg chg="modSp mod">
        <pc:chgData name="Sunderland, Amber" userId="234b0d7c-553f-4706-965a-2a54d4372642" providerId="ADAL" clId="{B2D8C6DA-13DC-428D-A109-A32398A1389A}" dt="2021-04-26T21:35:28.693" v="96" actId="20577"/>
        <pc:sldMkLst>
          <pc:docMk/>
          <pc:sldMk cId="0" sldId="327"/>
        </pc:sldMkLst>
        <pc:spChg chg="mod">
          <ac:chgData name="Sunderland, Amber" userId="234b0d7c-553f-4706-965a-2a54d4372642" providerId="ADAL" clId="{B2D8C6DA-13DC-428D-A109-A32398A1389A}" dt="2021-04-26T21:35:28.693" v="96" actId="20577"/>
          <ac:spMkLst>
            <pc:docMk/>
            <pc:sldMk cId="0" sldId="327"/>
            <ac:spMk id="13316" creationId="{5E2D9AFC-C93D-46F1-AE35-1864D5617E7E}"/>
          </ac:spMkLst>
        </pc:spChg>
      </pc:sldChg>
      <pc:sldChg chg="modSp mod">
        <pc:chgData name="Sunderland, Amber" userId="234b0d7c-553f-4706-965a-2a54d4372642" providerId="ADAL" clId="{B2D8C6DA-13DC-428D-A109-A32398A1389A}" dt="2021-04-26T21:35:37.756" v="119" actId="20577"/>
        <pc:sldMkLst>
          <pc:docMk/>
          <pc:sldMk cId="0" sldId="328"/>
        </pc:sldMkLst>
        <pc:spChg chg="mod">
          <ac:chgData name="Sunderland, Amber" userId="234b0d7c-553f-4706-965a-2a54d4372642" providerId="ADAL" clId="{B2D8C6DA-13DC-428D-A109-A32398A1389A}" dt="2021-04-26T21:35:37.756" v="119" actId="20577"/>
          <ac:spMkLst>
            <pc:docMk/>
            <pc:sldMk cId="0" sldId="328"/>
            <ac:spMk id="15364" creationId="{3611F90D-234A-43C7-A2DD-0C22A3B216A2}"/>
          </ac:spMkLst>
        </pc:spChg>
      </pc:sldChg>
    </pc:docChg>
  </pc:docChgLst>
  <pc:docChgLst>
    <pc:chgData name="Sunderland, Amber" userId="S::amberbug_spu.edu#ext#@doimspp.onmicrosoft.com::c241477b-2aad-47b1-bd6f-08e05d306ed5" providerId="AD" clId="Web-{23C69D54-D644-4816-A806-5F38F4605DB8}"/>
    <pc:docChg chg="modSld">
      <pc:chgData name="Sunderland, Amber" userId="S::amberbug_spu.edu#ext#@doimspp.onmicrosoft.com::c241477b-2aad-47b1-bd6f-08e05d306ed5" providerId="AD" clId="Web-{23C69D54-D644-4816-A806-5F38F4605DB8}" dt="2021-04-14T00:27:31.522" v="46" actId="20577"/>
      <pc:docMkLst>
        <pc:docMk/>
      </pc:docMkLst>
      <pc:sldChg chg="modSp">
        <pc:chgData name="Sunderland, Amber" userId="S::amberbug_spu.edu#ext#@doimspp.onmicrosoft.com::c241477b-2aad-47b1-bd6f-08e05d306ed5" providerId="AD" clId="Web-{23C69D54-D644-4816-A806-5F38F4605DB8}" dt="2021-04-14T00:27:31.522" v="46" actId="20577"/>
        <pc:sldMkLst>
          <pc:docMk/>
          <pc:sldMk cId="0" sldId="293"/>
        </pc:sldMkLst>
        <pc:spChg chg="mod">
          <ac:chgData name="Sunderland, Amber" userId="S::amberbug_spu.edu#ext#@doimspp.onmicrosoft.com::c241477b-2aad-47b1-bd6f-08e05d306ed5" providerId="AD" clId="Web-{23C69D54-D644-4816-A806-5F38F4605DB8}" dt="2021-04-14T00:27:31.522" v="46" actId="20577"/>
          <ac:spMkLst>
            <pc:docMk/>
            <pc:sldMk cId="0" sldId="293"/>
            <ac:spMk id="20483" creationId="{F8372D12-52B4-4F27-9DA3-53A819D52287}"/>
          </ac:spMkLst>
        </pc:spChg>
      </pc:sldChg>
    </pc:docChg>
  </pc:docChgLst>
  <pc:docChgLst>
    <pc:chgData name="Sunderland, Amber" userId="S::amberbug_spu.edu#ext#@doimspp.onmicrosoft.com::c241477b-2aad-47b1-bd6f-08e05d306ed5" providerId="AD" clId="Web-{E34A5B3E-614E-4E93-80BD-B8B06A0087E8}"/>
    <pc:docChg chg="modSld">
      <pc:chgData name="Sunderland, Amber" userId="S::amberbug_spu.edu#ext#@doimspp.onmicrosoft.com::c241477b-2aad-47b1-bd6f-08e05d306ed5" providerId="AD" clId="Web-{E34A5B3E-614E-4E93-80BD-B8B06A0087E8}" dt="2021-04-26T21:31:37.807" v="3" actId="1076"/>
      <pc:docMkLst>
        <pc:docMk/>
      </pc:docMkLst>
      <pc:sldChg chg="modSp">
        <pc:chgData name="Sunderland, Amber" userId="S::amberbug_spu.edu#ext#@doimspp.onmicrosoft.com::c241477b-2aad-47b1-bd6f-08e05d306ed5" providerId="AD" clId="Web-{E34A5B3E-614E-4E93-80BD-B8B06A0087E8}" dt="2021-04-26T21:31:37.807" v="3" actId="1076"/>
        <pc:sldMkLst>
          <pc:docMk/>
          <pc:sldMk cId="0" sldId="256"/>
        </pc:sldMkLst>
        <pc:spChg chg="mod">
          <ac:chgData name="Sunderland, Amber" userId="S::amberbug_spu.edu#ext#@doimspp.onmicrosoft.com::c241477b-2aad-47b1-bd6f-08e05d306ed5" providerId="AD" clId="Web-{E34A5B3E-614E-4E93-80BD-B8B06A0087E8}" dt="2021-04-26T21:31:37.807" v="3" actId="1076"/>
          <ac:spMkLst>
            <pc:docMk/>
            <pc:sldMk cId="0" sldId="256"/>
            <ac:spMk id="5122" creationId="{1645A481-EBB2-4D19-BF20-EE0A78E77F46}"/>
          </ac:spMkLst>
        </pc:spChg>
        <pc:spChg chg="mod">
          <ac:chgData name="Sunderland, Amber" userId="S::amberbug_spu.edu#ext#@doimspp.onmicrosoft.com::c241477b-2aad-47b1-bd6f-08e05d306ed5" providerId="AD" clId="Web-{E34A5B3E-614E-4E93-80BD-B8B06A0087E8}" dt="2021-04-26T21:31:28.994" v="2"/>
          <ac:spMkLst>
            <pc:docMk/>
            <pc:sldMk cId="0" sldId="256"/>
            <ac:spMk id="5123" creationId="{556E7199-CD9A-4017-8C17-77929294EDC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7D75015A-35C0-450F-A16F-AD77A059765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2C60F7DC-71F4-4573-82A3-CF223ED039E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4036" name="Rectangle 4">
            <a:extLst>
              <a:ext uri="{FF2B5EF4-FFF2-40B4-BE49-F238E27FC236}">
                <a16:creationId xmlns:a16="http://schemas.microsoft.com/office/drawing/2014/main" id="{C5B56C2C-C143-4A00-8E8F-CE594EA8B59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4037" name="Rectangle 5">
            <a:extLst>
              <a:ext uri="{FF2B5EF4-FFF2-40B4-BE49-F238E27FC236}">
                <a16:creationId xmlns:a16="http://schemas.microsoft.com/office/drawing/2014/main" id="{0A5418AB-8352-4258-A093-B6FEBAC4831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/>
            </a:lvl1pPr>
          </a:lstStyle>
          <a:p>
            <a:pPr>
              <a:defRPr/>
            </a:pPr>
            <a:fld id="{6B874231-D3BB-43A4-BF00-89F0F19F67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15EF6CD-73A1-4BE6-9E17-F15FDB3362C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1E11C3E9-E71D-4DB0-913A-E5B0CAFEDEE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7E69EAD5-FF58-4661-9537-D68483C903F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F24673C5-0C4B-467E-8334-F863683EEBA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3C1BD0F3-7FC2-4071-B076-4B442DEBBE1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3ADBE3D4-F903-4FA5-B8F8-00ED2F3252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/>
            </a:lvl1pPr>
          </a:lstStyle>
          <a:p>
            <a:pPr>
              <a:defRPr/>
            </a:pPr>
            <a:fld id="{173E8D12-E26F-468B-8190-890AA809B6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CDAD8F17-906F-4721-97CD-EA526259D7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025FFAB-A0F5-4535-921C-90EF29662D94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5908B80A-005C-4B7D-BDDE-34F61922F2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58005670-ECDD-4A14-AB64-45A6ACF49E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2AFBB62D-C2F4-4B16-9AB5-ED0E5569CD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BB77FA7-B559-44E7-A16B-D004E9F63617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D438E24F-D2F8-426C-AC45-F2E6967656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AFCAFC39-78AB-4ABC-99C6-7DA006BE0C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2D34B342-AE5E-4859-8D4B-FE6FBCDDBE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856F658-BEFC-4043-8E4E-CA498DD7AC12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430F5BB9-EFF0-4AC7-8D4B-DBC62390F0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E7DBC447-2C65-405A-B97B-701EFCAFCD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20CD6DDF-D544-461B-8C8A-D11C797755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15458C2-891B-4A4B-96F0-D06E4D0594BC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C338426C-1484-424D-BD62-3721222864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D828E04B-9509-4C1E-A0E0-583FE8CCC5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C66565A9-7521-4B8E-A52D-3FAE11BBD8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9155A0F-FEE4-452A-AE88-F825806DCC67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BDBFE407-665C-47A0-A719-ECC2F02E6A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63490898-F121-469A-AB8A-CBC9A65E7B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C4FCEF82-1945-481C-AA6E-CEEC8471EB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7994EBA-CB62-4108-95BC-4A166A0AAC29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5DCDE922-8BC7-453E-B3C7-01F8157002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E9074367-319C-4D21-A17B-1148D1C941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ar">
            <a:extLst>
              <a:ext uri="{FF2B5EF4-FFF2-40B4-BE49-F238E27FC236}">
                <a16:creationId xmlns:a16="http://schemas.microsoft.com/office/drawing/2014/main" id="{F5277AB3-9044-4607-9507-152CC43EDE6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5" y="6486525"/>
            <a:ext cx="91630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0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84225" y="506413"/>
            <a:ext cx="6594475" cy="1470025"/>
          </a:xfrm>
        </p:spPr>
        <p:txBody>
          <a:bodyPr/>
          <a:lstStyle>
            <a:lvl1pPr algn="l">
              <a:defRPr sz="4400"/>
            </a:lvl1pPr>
          </a:lstStyle>
          <a:p>
            <a:pPr lvl="0"/>
            <a:r>
              <a:rPr lang="en-US" altLang="en-US" noProof="0"/>
              <a:t>DISPLAY </a:t>
            </a:r>
            <a:br>
              <a:rPr lang="en-US" altLang="en-US" noProof="0"/>
            </a:br>
            <a:r>
              <a:rPr lang="en-US" altLang="en-US" noProof="0"/>
              <a:t>PROCESSOR</a:t>
            </a:r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00100" y="2046288"/>
            <a:ext cx="2133600" cy="1019175"/>
          </a:xfrm>
        </p:spPr>
        <p:txBody>
          <a:bodyPr/>
          <a:lstStyle>
            <a:lvl1pPr marL="0" indent="0">
              <a:buFontTx/>
              <a:buNone/>
              <a:defRPr sz="4000"/>
            </a:lvl1pPr>
          </a:lstStyle>
          <a:p>
            <a:pPr lvl="0"/>
            <a:r>
              <a:rPr lang="en-US" altLang="en-US" noProof="0"/>
              <a:t>Unit 1</a:t>
            </a:r>
          </a:p>
        </p:txBody>
      </p:sp>
    </p:spTree>
    <p:extLst>
      <p:ext uri="{BB962C8B-B14F-4D97-AF65-F5344CB8AC3E}">
        <p14:creationId xmlns:p14="http://schemas.microsoft.com/office/powerpoint/2010/main" val="769146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72775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455132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4856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58801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826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9993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25418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87844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2533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4684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6346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 descr="bar">
            <a:extLst>
              <a:ext uri="{FF2B5EF4-FFF2-40B4-BE49-F238E27FC236}">
                <a16:creationId xmlns:a16="http://schemas.microsoft.com/office/drawing/2014/main" id="{96BA656D-956E-4146-A94F-CB2D148DFF2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5" y="6486525"/>
            <a:ext cx="91630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>
            <a:extLst>
              <a:ext uri="{FF2B5EF4-FFF2-40B4-BE49-F238E27FC236}">
                <a16:creationId xmlns:a16="http://schemas.microsoft.com/office/drawing/2014/main" id="{1CED2174-24E8-44D1-83A1-67BFA5B055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5F5F5F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61B2825F-5881-4417-8176-68513C7267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Text Box 10">
            <a:extLst>
              <a:ext uri="{FF2B5EF4-FFF2-40B4-BE49-F238E27FC236}">
                <a16:creationId xmlns:a16="http://schemas.microsoft.com/office/drawing/2014/main" id="{BA92B91E-DB9A-4BA7-82A4-0D4A301B5A7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700838" y="6554788"/>
            <a:ext cx="22098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altLang="en-US" sz="1200">
                <a:solidFill>
                  <a:schemeClr val="bg1"/>
                </a:solidFill>
              </a:rPr>
              <a:t>01-</a:t>
            </a:r>
            <a:fld id="{45ED4DDE-A54B-4DC3-9899-0BE24E23A0B5}" type="slidenum">
              <a:rPr lang="en-US" altLang="en-US" sz="1200" smtClean="0">
                <a:solidFill>
                  <a:schemeClr val="bg1"/>
                </a:solidFill>
              </a:rPr>
              <a:pPr algn="r" eaLnBrk="1" hangingPunct="1">
                <a:defRPr/>
              </a:pPr>
              <a:t>‹#›</a:t>
            </a:fld>
            <a:r>
              <a:rPr lang="en-US" altLang="en-US" sz="1200">
                <a:solidFill>
                  <a:schemeClr val="bg1"/>
                </a:solidFill>
              </a:rPr>
              <a:t>-D110-EP</a:t>
            </a:r>
            <a:endParaRPr lang="en-US" altLang="en-US" sz="1200" b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64" r:id="rId1"/>
    <p:sldLayoutId id="2147484453" r:id="rId2"/>
    <p:sldLayoutId id="2147484454" r:id="rId3"/>
    <p:sldLayoutId id="2147484455" r:id="rId4"/>
    <p:sldLayoutId id="2147484456" r:id="rId5"/>
    <p:sldLayoutId id="2147484457" r:id="rId6"/>
    <p:sldLayoutId id="2147484458" r:id="rId7"/>
    <p:sldLayoutId id="2147484459" r:id="rId8"/>
    <p:sldLayoutId id="2147484460" r:id="rId9"/>
    <p:sldLayoutId id="2147484461" r:id="rId10"/>
    <p:sldLayoutId id="2147484462" r:id="rId11"/>
    <p:sldLayoutId id="214748446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3D93F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3D93F1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3D93F1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3D93F1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3D93F1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3D93F1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3D93F1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3D93F1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3D93F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6633"/>
        </a:buClr>
        <a:buFont typeface="Wingdings" panose="05000000000000000000" pitchFamily="2" charset="2"/>
        <a:buChar char="§"/>
        <a:defRPr sz="24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6699FF"/>
        </a:buClr>
        <a:buFont typeface="Arial" panose="020B0604020202020204" pitchFamily="34" charset="0"/>
        <a:buChar char="-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996633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6699FF"/>
        </a:buClr>
        <a:buFont typeface="Arial" panose="020B0604020202020204" pitchFamily="34" charset="0"/>
        <a:buChar char="-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6699FF"/>
        </a:buClr>
        <a:buFont typeface="Arial" charset="0"/>
        <a:buChar char="-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6699FF"/>
        </a:buClr>
        <a:buFont typeface="Arial" charset="0"/>
        <a:buChar char="-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6699FF"/>
        </a:buClr>
        <a:buFont typeface="Arial" charset="0"/>
        <a:buChar char="-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6699FF"/>
        </a:buClr>
        <a:buFont typeface="Arial" charset="0"/>
        <a:buChar char="-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7">
            <a:extLst>
              <a:ext uri="{FF2B5EF4-FFF2-40B4-BE49-F238E27FC236}">
                <a16:creationId xmlns:a16="http://schemas.microsoft.com/office/drawing/2014/main" id="{1645A481-EBB2-4D19-BF20-EE0A78E77F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7154" y="2411706"/>
            <a:ext cx="2033587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4400" b="0" dirty="0">
                <a:solidFill>
                  <a:schemeClr val="tx2"/>
                </a:solidFill>
                <a:latin typeface="Arial Black" panose="020B0A04020102020204" pitchFamily="34" charset="0"/>
              </a:rPr>
              <a:t>Unit 2</a:t>
            </a:r>
          </a:p>
        </p:txBody>
      </p:sp>
      <p:sp>
        <p:nvSpPr>
          <p:cNvPr id="5123" name="Rectangle 11">
            <a:extLst>
              <a:ext uri="{FF2B5EF4-FFF2-40B4-BE49-F238E27FC236}">
                <a16:creationId xmlns:a16="http://schemas.microsoft.com/office/drawing/2014/main" id="{556E7199-CD9A-4017-8C17-77929294ED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7154" y="158970"/>
            <a:ext cx="7696200" cy="19970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5F5F5F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4800" b="0">
                <a:solidFill>
                  <a:srgbClr val="6699FF"/>
                </a:solidFill>
                <a:latin typeface="Arial Black" panose="020B0A04020102020204" pitchFamily="34" charset="0"/>
              </a:rPr>
              <a:t>COMMUNICATION AND WORKING RELATIONSHIPS</a:t>
            </a: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7C97DA93-8CC7-4BBE-B807-14E431AEA7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35" y="6498975"/>
            <a:ext cx="606901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en-US" sz="2000" dirty="0">
                <a:solidFill>
                  <a:srgbClr val="FFCC00"/>
                </a:solidFill>
              </a:rPr>
              <a:t>D-110 Unit 2:</a:t>
            </a:r>
            <a:r>
              <a:rPr lang="en-US" altLang="en-US" sz="2000" b="0" dirty="0"/>
              <a:t> </a:t>
            </a:r>
            <a:r>
              <a:rPr lang="en-US" altLang="en-US" sz="2000" dirty="0">
                <a:solidFill>
                  <a:schemeClr val="bg1"/>
                </a:solidFill>
              </a:rPr>
              <a:t>Communication &amp; Working Rel.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CAFB69F-2C76-4B98-8A25-3CD6200522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b="1">
                <a:latin typeface="Verdana" panose="020B0604030504040204" pitchFamily="34" charset="0"/>
              </a:rPr>
              <a:t>Objectives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4B64CEB-12A6-4391-9D2E-5FA74AC096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2259013"/>
            <a:ext cx="8229600" cy="2684462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altLang="en-US"/>
              <a:t>Describe effective communication skills.</a:t>
            </a:r>
          </a:p>
          <a:p>
            <a:pPr>
              <a:buFontTx/>
              <a:buChar char="•"/>
            </a:pPr>
            <a:endParaRPr lang="en-US" altLang="en-US"/>
          </a:p>
          <a:p>
            <a:pPr>
              <a:buFontTx/>
              <a:buChar char="•"/>
            </a:pPr>
            <a:r>
              <a:rPr lang="en-US" altLang="en-US"/>
              <a:t>Describe interpersonal relationship skills.</a:t>
            </a: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id="{726A0483-4A62-45DA-B95F-723E25FD8F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13" y="6491288"/>
            <a:ext cx="606901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en-US" sz="2000" dirty="0">
                <a:solidFill>
                  <a:srgbClr val="FFCC00"/>
                </a:solidFill>
              </a:rPr>
              <a:t>D-110 Unit 2:</a:t>
            </a:r>
            <a:r>
              <a:rPr lang="en-US" altLang="en-US" sz="2000" b="0" dirty="0"/>
              <a:t> </a:t>
            </a:r>
            <a:r>
              <a:rPr lang="en-US" altLang="en-US" sz="2000" dirty="0">
                <a:solidFill>
                  <a:schemeClr val="bg1"/>
                </a:solidFill>
              </a:rPr>
              <a:t>Communication &amp; Working Rel.</a:t>
            </a:r>
          </a:p>
        </p:txBody>
      </p:sp>
      <p:sp>
        <p:nvSpPr>
          <p:cNvPr id="7173" name="Rectangle 2">
            <a:extLst>
              <a:ext uri="{FF2B5EF4-FFF2-40B4-BE49-F238E27FC236}">
                <a16:creationId xmlns:a16="http://schemas.microsoft.com/office/drawing/2014/main" id="{EF69A6CA-A5BF-4F02-BA8E-F7B5E0F9E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8125" y="6589713"/>
            <a:ext cx="966788" cy="200025"/>
          </a:xfrm>
          <a:prstGeom prst="rect">
            <a:avLst/>
          </a:prstGeom>
          <a:solidFill>
            <a:srgbClr val="2585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en-US" sz="1800"/>
          </a:p>
        </p:txBody>
      </p:sp>
      <p:sp>
        <p:nvSpPr>
          <p:cNvPr id="7174" name="TextBox 1">
            <a:extLst>
              <a:ext uri="{FF2B5EF4-FFF2-40B4-BE49-F238E27FC236}">
                <a16:creationId xmlns:a16="http://schemas.microsoft.com/office/drawing/2014/main" id="{3152D9E5-2C7C-4B91-BCA6-A9C9635543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3" y="6551613"/>
            <a:ext cx="11779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1200">
                <a:solidFill>
                  <a:schemeClr val="bg1"/>
                </a:solidFill>
              </a:rPr>
              <a:t>02-1-D110-EP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8">
            <a:extLst>
              <a:ext uri="{FF2B5EF4-FFF2-40B4-BE49-F238E27FC236}">
                <a16:creationId xmlns:a16="http://schemas.microsoft.com/office/drawing/2014/main" id="{4624C348-746D-4987-A26A-85B3F2B9B2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57200"/>
            <a:ext cx="8229600" cy="914400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rgbClr val="5F5F5F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4400" b="0">
                <a:solidFill>
                  <a:srgbClr val="3D93F1"/>
                </a:solidFill>
                <a:latin typeface="Arial Black" panose="020B0A04020102020204" pitchFamily="34" charset="0"/>
              </a:rPr>
              <a:t>Communication Methods</a:t>
            </a:r>
          </a:p>
        </p:txBody>
      </p:sp>
      <p:sp>
        <p:nvSpPr>
          <p:cNvPr id="20483" name="Rectangle 10">
            <a:extLst>
              <a:ext uri="{FF2B5EF4-FFF2-40B4-BE49-F238E27FC236}">
                <a16:creationId xmlns:a16="http://schemas.microsoft.com/office/drawing/2014/main" id="{F8372D12-52B4-4F27-9DA3-53A819D522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516" y="1947863"/>
            <a:ext cx="8392534" cy="4288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tIns="45720" rIns="91440" bIns="45720" anchor="t"/>
          <a:lstStyle>
            <a:lvl1pPr marL="342900" indent="-342900">
              <a:spcBef>
                <a:spcPct val="20000"/>
              </a:spcBef>
              <a:buSzPct val="80000"/>
              <a:buBlip>
                <a:blip r:embed="rId3"/>
              </a:buBlip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n-US" dirty="0">
                <a:latin typeface="Arial"/>
                <a:cs typeface="Arial"/>
              </a:rPr>
              <a:t>Written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/>
                <a:cs typeface="Arial"/>
              </a:rPr>
              <a:t>Hard copy resource order form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/>
                <a:cs typeface="Arial"/>
              </a:rPr>
              <a:t>Dispatch log, shift briefing, general message form</a:t>
            </a:r>
          </a:p>
          <a:p>
            <a:pPr eaLnBrk="1" hangingPunct="1">
              <a:buFontTx/>
              <a:buChar char="•"/>
            </a:pPr>
            <a:r>
              <a:rPr lang="en-US" altLang="en-US" dirty="0">
                <a:latin typeface="Arial"/>
                <a:cs typeface="Arial"/>
              </a:rPr>
              <a:t>Oral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/>
                <a:cs typeface="Arial"/>
              </a:rPr>
              <a:t>Telephones, radio, face to face, group discussions</a:t>
            </a:r>
          </a:p>
          <a:p>
            <a:pPr eaLnBrk="1" hangingPunct="1">
              <a:buFontTx/>
              <a:buChar char="•"/>
            </a:pPr>
            <a:r>
              <a:rPr lang="en-US" altLang="en-US" dirty="0">
                <a:latin typeface="Arial"/>
                <a:cs typeface="Arial"/>
              </a:rPr>
              <a:t>Electronic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/>
                <a:cs typeface="Arial"/>
              </a:rPr>
              <a:t>Fax, email, electronic resource tracking system (IROC) , teletype (TTY), local info sharing software (Teams, Zoom, </a:t>
            </a:r>
            <a:r>
              <a:rPr lang="en-US" altLang="en-US" dirty="0" err="1">
                <a:latin typeface="Arial"/>
                <a:cs typeface="Arial"/>
              </a:rPr>
              <a:t>FireNet</a:t>
            </a:r>
            <a:r>
              <a:rPr lang="en-US" altLang="en-US" dirty="0">
                <a:latin typeface="Arial"/>
                <a:cs typeface="Arial"/>
              </a:rPr>
              <a:t>)</a:t>
            </a:r>
          </a:p>
        </p:txBody>
      </p:sp>
      <p:sp>
        <p:nvSpPr>
          <p:cNvPr id="9220" name="Text Box 12">
            <a:extLst>
              <a:ext uri="{FF2B5EF4-FFF2-40B4-BE49-F238E27FC236}">
                <a16:creationId xmlns:a16="http://schemas.microsoft.com/office/drawing/2014/main" id="{F4E7EE1F-D4B4-4B48-B471-3F2FC280E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13" y="6491288"/>
            <a:ext cx="606901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en-US" sz="2000" dirty="0">
                <a:solidFill>
                  <a:srgbClr val="FFCC00"/>
                </a:solidFill>
              </a:rPr>
              <a:t>D-110 Unit 2:</a:t>
            </a:r>
            <a:r>
              <a:rPr lang="en-US" altLang="en-US" sz="2000" b="0" dirty="0"/>
              <a:t>  </a:t>
            </a:r>
            <a:r>
              <a:rPr lang="en-US" altLang="en-US" sz="2000" dirty="0">
                <a:solidFill>
                  <a:schemeClr val="bg1"/>
                </a:solidFill>
              </a:rPr>
              <a:t>Communication &amp; Working Rel.</a:t>
            </a:r>
          </a:p>
        </p:txBody>
      </p:sp>
      <p:sp>
        <p:nvSpPr>
          <p:cNvPr id="9221" name="Rectangle 1">
            <a:extLst>
              <a:ext uri="{FF2B5EF4-FFF2-40B4-BE49-F238E27FC236}">
                <a16:creationId xmlns:a16="http://schemas.microsoft.com/office/drawing/2014/main" id="{A8A4D864-8B80-4004-BCE8-DE36BFB310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5263" y="6581775"/>
            <a:ext cx="1116012" cy="201613"/>
          </a:xfrm>
          <a:prstGeom prst="rect">
            <a:avLst/>
          </a:prstGeom>
          <a:solidFill>
            <a:srgbClr val="2585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en-US" sz="1800"/>
          </a:p>
        </p:txBody>
      </p:sp>
      <p:sp>
        <p:nvSpPr>
          <p:cNvPr id="9222" name="TextBox 1">
            <a:extLst>
              <a:ext uri="{FF2B5EF4-FFF2-40B4-BE49-F238E27FC236}">
                <a16:creationId xmlns:a16="http://schemas.microsoft.com/office/drawing/2014/main" id="{E758E82E-80BD-4C39-983A-64FE9A45D4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3" y="6551613"/>
            <a:ext cx="11779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1200">
                <a:solidFill>
                  <a:schemeClr val="bg1"/>
                </a:solidFill>
              </a:rPr>
              <a:t>02-2-D110-EP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8">
            <a:extLst>
              <a:ext uri="{FF2B5EF4-FFF2-40B4-BE49-F238E27FC236}">
                <a16:creationId xmlns:a16="http://schemas.microsoft.com/office/drawing/2014/main" id="{B40FBA84-9C97-443B-85AC-9844814598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57200"/>
            <a:ext cx="8229600" cy="914400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rgbClr val="5F5F5F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4400" b="0">
                <a:solidFill>
                  <a:srgbClr val="3D93F1"/>
                </a:solidFill>
                <a:latin typeface="Arial Black" panose="020B0A04020102020204" pitchFamily="34" charset="0"/>
              </a:rPr>
              <a:t>Communication Skills</a:t>
            </a:r>
          </a:p>
        </p:txBody>
      </p:sp>
      <p:sp>
        <p:nvSpPr>
          <p:cNvPr id="20483" name="Rectangle 10">
            <a:extLst>
              <a:ext uri="{FF2B5EF4-FFF2-40B4-BE49-F238E27FC236}">
                <a16:creationId xmlns:a16="http://schemas.microsoft.com/office/drawing/2014/main" id="{2392B731-C83A-45D6-AA43-A645C851F8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050" y="1947863"/>
            <a:ext cx="8382000" cy="3751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SzPct val="80000"/>
              <a:buBlip>
                <a:blip r:embed="rId3"/>
              </a:buBlip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n-US"/>
              <a:t>Be clear and concise</a:t>
            </a:r>
          </a:p>
          <a:p>
            <a:pPr eaLnBrk="1" hangingPunct="1">
              <a:buFontTx/>
              <a:buChar char="•"/>
            </a:pPr>
            <a:r>
              <a:rPr lang="en-US" altLang="en-US"/>
              <a:t>Be professional</a:t>
            </a:r>
          </a:p>
          <a:p>
            <a:pPr eaLnBrk="1" hangingPunct="1">
              <a:buFontTx/>
              <a:buChar char="•"/>
            </a:pPr>
            <a:r>
              <a:rPr lang="en-US" altLang="en-US"/>
              <a:t>Be an active listener</a:t>
            </a:r>
          </a:p>
          <a:p>
            <a:pPr eaLnBrk="1" hangingPunct="1">
              <a:buFontTx/>
              <a:buChar char="•"/>
            </a:pPr>
            <a:r>
              <a:rPr lang="en-US" altLang="en-US"/>
              <a:t>Maintain situational awareness</a:t>
            </a:r>
          </a:p>
          <a:p>
            <a:pPr eaLnBrk="1" hangingPunct="1">
              <a:buFontTx/>
              <a:buChar char="•"/>
            </a:pPr>
            <a:r>
              <a:rPr lang="en-US" altLang="en-US"/>
              <a:t>Use standard protocols when using computer, radio, and telephone</a:t>
            </a:r>
          </a:p>
          <a:p>
            <a:pPr eaLnBrk="1" hangingPunct="1">
              <a:buFontTx/>
              <a:buChar char="•"/>
            </a:pPr>
            <a:r>
              <a:rPr lang="en-US" altLang="en-US"/>
              <a:t>Ask questions, if you don’t know</a:t>
            </a:r>
          </a:p>
        </p:txBody>
      </p:sp>
      <p:sp>
        <p:nvSpPr>
          <p:cNvPr id="11268" name="Text Box 12">
            <a:extLst>
              <a:ext uri="{FF2B5EF4-FFF2-40B4-BE49-F238E27FC236}">
                <a16:creationId xmlns:a16="http://schemas.microsoft.com/office/drawing/2014/main" id="{BECCCD62-68C4-410D-8A34-A082846B68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13" y="6491288"/>
            <a:ext cx="6069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en-US" sz="2000" dirty="0">
                <a:solidFill>
                  <a:srgbClr val="FFCC00"/>
                </a:solidFill>
              </a:rPr>
              <a:t>D-110 Unit 2:</a:t>
            </a:r>
            <a:r>
              <a:rPr lang="en-US" altLang="en-US" sz="2000" b="0" dirty="0"/>
              <a:t>  </a:t>
            </a:r>
            <a:r>
              <a:rPr lang="en-US" altLang="en-US" sz="2000" dirty="0">
                <a:solidFill>
                  <a:schemeClr val="bg1"/>
                </a:solidFill>
              </a:rPr>
              <a:t>Communication &amp; Working Rel.</a:t>
            </a:r>
          </a:p>
        </p:txBody>
      </p:sp>
      <p:sp>
        <p:nvSpPr>
          <p:cNvPr id="11269" name="Rectangle 1">
            <a:extLst>
              <a:ext uri="{FF2B5EF4-FFF2-40B4-BE49-F238E27FC236}">
                <a16:creationId xmlns:a16="http://schemas.microsoft.com/office/drawing/2014/main" id="{45B267EF-0107-4E5F-8D3C-4E97C97D1B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5263" y="6581775"/>
            <a:ext cx="1116012" cy="201613"/>
          </a:xfrm>
          <a:prstGeom prst="rect">
            <a:avLst/>
          </a:prstGeom>
          <a:solidFill>
            <a:srgbClr val="2585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en-US" sz="1800"/>
          </a:p>
        </p:txBody>
      </p:sp>
      <p:sp>
        <p:nvSpPr>
          <p:cNvPr id="11270" name="TextBox 1">
            <a:extLst>
              <a:ext uri="{FF2B5EF4-FFF2-40B4-BE49-F238E27FC236}">
                <a16:creationId xmlns:a16="http://schemas.microsoft.com/office/drawing/2014/main" id="{A66823C3-8575-4768-AC43-8E42DDD209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3" y="6551613"/>
            <a:ext cx="11779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1200">
                <a:solidFill>
                  <a:schemeClr val="bg1"/>
                </a:solidFill>
              </a:rPr>
              <a:t>02-3-D110-EP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8">
            <a:extLst>
              <a:ext uri="{FF2B5EF4-FFF2-40B4-BE49-F238E27FC236}">
                <a16:creationId xmlns:a16="http://schemas.microsoft.com/office/drawing/2014/main" id="{1062CD01-CA9B-4694-AD89-CEA507EDF7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57200"/>
            <a:ext cx="8229600" cy="1201738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rgbClr val="5F5F5F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4400" b="0">
                <a:solidFill>
                  <a:srgbClr val="3D93F1"/>
                </a:solidFill>
                <a:latin typeface="Arial Black" panose="020B0A04020102020204" pitchFamily="34" charset="0"/>
              </a:rPr>
              <a:t>Interpersonal Relationship Skills</a:t>
            </a:r>
          </a:p>
        </p:txBody>
      </p:sp>
      <p:sp>
        <p:nvSpPr>
          <p:cNvPr id="20483" name="Rectangle 10">
            <a:extLst>
              <a:ext uri="{FF2B5EF4-FFF2-40B4-BE49-F238E27FC236}">
                <a16:creationId xmlns:a16="http://schemas.microsoft.com/office/drawing/2014/main" id="{B6775657-C7C1-48B0-8E5A-AE97999ADA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050" y="2351088"/>
            <a:ext cx="8382000" cy="30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SzPct val="80000"/>
              <a:buBlip>
                <a:blip r:embed="rId3"/>
              </a:buBlip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n-US"/>
              <a:t>Professional Demeanor</a:t>
            </a:r>
          </a:p>
          <a:p>
            <a:pPr eaLnBrk="1" hangingPunct="1">
              <a:buFontTx/>
              <a:buChar char="•"/>
            </a:pPr>
            <a:r>
              <a:rPr lang="en-US" altLang="en-US"/>
              <a:t>Teamwork</a:t>
            </a:r>
          </a:p>
          <a:p>
            <a:pPr eaLnBrk="1" hangingPunct="1">
              <a:buFontTx/>
              <a:buChar char="•"/>
            </a:pPr>
            <a:r>
              <a:rPr lang="en-US" altLang="en-US"/>
              <a:t>Good Follower</a:t>
            </a:r>
          </a:p>
          <a:p>
            <a:pPr eaLnBrk="1" hangingPunct="1">
              <a:buFontTx/>
              <a:buChar char="•"/>
            </a:pPr>
            <a:r>
              <a:rPr lang="en-US" altLang="en-US"/>
              <a:t>Be Proactive</a:t>
            </a:r>
          </a:p>
          <a:p>
            <a:pPr eaLnBrk="1" hangingPunct="1">
              <a:buFontTx/>
              <a:buChar char="•"/>
            </a:pPr>
            <a:r>
              <a:rPr lang="en-US" altLang="en-US"/>
              <a:t>Personal Responsibility</a:t>
            </a:r>
          </a:p>
        </p:txBody>
      </p:sp>
      <p:sp>
        <p:nvSpPr>
          <p:cNvPr id="13316" name="Text Box 12">
            <a:extLst>
              <a:ext uri="{FF2B5EF4-FFF2-40B4-BE49-F238E27FC236}">
                <a16:creationId xmlns:a16="http://schemas.microsoft.com/office/drawing/2014/main" id="{5E2D9AFC-C93D-46F1-AE35-1864D5617E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13" y="6491288"/>
            <a:ext cx="6069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en-US" sz="2000" dirty="0">
                <a:solidFill>
                  <a:srgbClr val="FFCC00"/>
                </a:solidFill>
              </a:rPr>
              <a:t>D-110 Unit 2:</a:t>
            </a:r>
            <a:r>
              <a:rPr lang="en-US" altLang="en-US" sz="2000" b="0" dirty="0"/>
              <a:t>  </a:t>
            </a:r>
            <a:r>
              <a:rPr lang="en-US" altLang="en-US" sz="2000" dirty="0">
                <a:solidFill>
                  <a:schemeClr val="bg1"/>
                </a:solidFill>
              </a:rPr>
              <a:t>Communication &amp; Working Rel.</a:t>
            </a:r>
          </a:p>
        </p:txBody>
      </p:sp>
      <p:sp>
        <p:nvSpPr>
          <p:cNvPr id="13317" name="Rectangle 1">
            <a:extLst>
              <a:ext uri="{FF2B5EF4-FFF2-40B4-BE49-F238E27FC236}">
                <a16:creationId xmlns:a16="http://schemas.microsoft.com/office/drawing/2014/main" id="{921FB40B-19E6-41FF-9772-C064543950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5263" y="6581775"/>
            <a:ext cx="1116012" cy="201613"/>
          </a:xfrm>
          <a:prstGeom prst="rect">
            <a:avLst/>
          </a:prstGeom>
          <a:solidFill>
            <a:srgbClr val="2585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en-US" sz="1800"/>
          </a:p>
        </p:txBody>
      </p:sp>
      <p:sp>
        <p:nvSpPr>
          <p:cNvPr id="13318" name="TextBox 1">
            <a:extLst>
              <a:ext uri="{FF2B5EF4-FFF2-40B4-BE49-F238E27FC236}">
                <a16:creationId xmlns:a16="http://schemas.microsoft.com/office/drawing/2014/main" id="{CE0CFE11-CDC6-41C1-B7D3-8CD1445AED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3" y="6551613"/>
            <a:ext cx="11779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1200">
                <a:solidFill>
                  <a:schemeClr val="bg1"/>
                </a:solidFill>
              </a:rPr>
              <a:t>02-4-D110-EP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E350A40-9F23-450A-B386-5C82C0850F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b="1">
                <a:latin typeface="Verdana" panose="020B0604030504040204" pitchFamily="34" charset="0"/>
              </a:rPr>
              <a:t>Objectives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10B3D49-C7CF-4EED-A412-679231DD61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2259013"/>
            <a:ext cx="8229600" cy="2684462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altLang="en-US"/>
              <a:t>Describe effective communication skills.</a:t>
            </a:r>
          </a:p>
          <a:p>
            <a:pPr>
              <a:buFontTx/>
              <a:buChar char="•"/>
            </a:pPr>
            <a:endParaRPr lang="en-US" altLang="en-US"/>
          </a:p>
          <a:p>
            <a:pPr>
              <a:buFontTx/>
              <a:buChar char="•"/>
            </a:pPr>
            <a:r>
              <a:rPr lang="en-US" altLang="en-US"/>
              <a:t>Describe interpersonal relationship skills.</a:t>
            </a:r>
          </a:p>
        </p:txBody>
      </p:sp>
      <p:sp>
        <p:nvSpPr>
          <p:cNvPr id="15364" name="Text Box 4">
            <a:extLst>
              <a:ext uri="{FF2B5EF4-FFF2-40B4-BE49-F238E27FC236}">
                <a16:creationId xmlns:a16="http://schemas.microsoft.com/office/drawing/2014/main" id="{3611F90D-234A-43C7-A2DD-0C22A3B21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13" y="6491288"/>
            <a:ext cx="6069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en-US" sz="2000" dirty="0">
                <a:solidFill>
                  <a:srgbClr val="FFCC00"/>
                </a:solidFill>
              </a:rPr>
              <a:t>D-110 Unit 2:</a:t>
            </a:r>
            <a:r>
              <a:rPr lang="en-US" altLang="en-US" sz="2000" b="0" dirty="0"/>
              <a:t> </a:t>
            </a:r>
            <a:r>
              <a:rPr lang="en-US" altLang="en-US" sz="2000" dirty="0">
                <a:solidFill>
                  <a:schemeClr val="bg1"/>
                </a:solidFill>
              </a:rPr>
              <a:t>Communication &amp; Working Rel.</a:t>
            </a:r>
          </a:p>
        </p:txBody>
      </p:sp>
      <p:sp>
        <p:nvSpPr>
          <p:cNvPr id="15365" name="Rectangle 2">
            <a:extLst>
              <a:ext uri="{FF2B5EF4-FFF2-40B4-BE49-F238E27FC236}">
                <a16:creationId xmlns:a16="http://schemas.microsoft.com/office/drawing/2014/main" id="{37F8EFCA-269C-44D9-AF70-99A5F47CA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8125" y="6589713"/>
            <a:ext cx="966788" cy="200025"/>
          </a:xfrm>
          <a:prstGeom prst="rect">
            <a:avLst/>
          </a:prstGeom>
          <a:solidFill>
            <a:srgbClr val="2585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en-US" sz="1800"/>
          </a:p>
        </p:txBody>
      </p:sp>
      <p:sp>
        <p:nvSpPr>
          <p:cNvPr id="15366" name="TextBox 1">
            <a:extLst>
              <a:ext uri="{FF2B5EF4-FFF2-40B4-BE49-F238E27FC236}">
                <a16:creationId xmlns:a16="http://schemas.microsoft.com/office/drawing/2014/main" id="{7152FA55-7452-479A-8F9A-330EC18B7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3" y="6551613"/>
            <a:ext cx="11779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1200">
                <a:solidFill>
                  <a:schemeClr val="bg1"/>
                </a:solidFill>
              </a:rPr>
              <a:t>02-5-D110-EP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A172FC57485840B23E50755FE1E7F8" ma:contentTypeVersion="8" ma:contentTypeDescription="Create a new document." ma:contentTypeScope="" ma:versionID="41911f0940921f56ec1df2d59bcc9c62">
  <xsd:schema xmlns:xsd="http://www.w3.org/2001/XMLSchema" xmlns:xs="http://www.w3.org/2001/XMLSchema" xmlns:p="http://schemas.microsoft.com/office/2006/metadata/properties" xmlns:ns2="00ac04ce-50ab-4ac6-b1c2-af95c1e8e5b8" xmlns:ns3="22468c1e-1b42-4c8e-b519-46b6b05803d5" targetNamespace="http://schemas.microsoft.com/office/2006/metadata/properties" ma:root="true" ma:fieldsID="eea5c912ed807e28d390210349814683" ns2:_="" ns3:_="">
    <xsd:import namespace="00ac04ce-50ab-4ac6-b1c2-af95c1e8e5b8"/>
    <xsd:import namespace="22468c1e-1b42-4c8e-b519-46b6b05803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ac04ce-50ab-4ac6-b1c2-af95c1e8e5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468c1e-1b42-4c8e-b519-46b6b05803d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6BBF6E8-0DDD-427B-B102-814608F7617E}">
  <ds:schemaRefs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00ac04ce-50ab-4ac6-b1c2-af95c1e8e5b8"/>
    <ds:schemaRef ds:uri="http://purl.org/dc/terms/"/>
    <ds:schemaRef ds:uri="http://schemas.microsoft.com/office/2006/documentManagement/types"/>
    <ds:schemaRef ds:uri="http://www.w3.org/XML/1998/namespace"/>
    <ds:schemaRef ds:uri="22468c1e-1b42-4c8e-b519-46b6b05803d5"/>
    <ds:schemaRef ds:uri="http://purl.org/dc/dcmitype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5927AEB-E316-4526-AE22-592AA6772E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ac04ce-50ab-4ac6-b1c2-af95c1e8e5b8"/>
    <ds:schemaRef ds:uri="22468c1e-1b42-4c8e-b519-46b6b05803d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20A033A-3EEC-4956-A355-D9CFD85D883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4294</TotalTime>
  <Words>194</Words>
  <Application>Microsoft Office PowerPoint</Application>
  <PresentationFormat>On-screen Show (4:3)</PresentationFormat>
  <Paragraphs>48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Verdana</vt:lpstr>
      <vt:lpstr>Wingdings</vt:lpstr>
      <vt:lpstr>Default Design</vt:lpstr>
      <vt:lpstr>PowerPoint Presentation</vt:lpstr>
      <vt:lpstr>Objectives</vt:lpstr>
      <vt:lpstr>PowerPoint Presentation</vt:lpstr>
      <vt:lpstr>PowerPoint Presentation</vt:lpstr>
      <vt:lpstr>PowerPoint Presentation</vt:lpstr>
      <vt:lpstr>Objectives</vt:lpstr>
    </vt:vector>
  </TitlesOfParts>
  <Company>Bureau of Land Management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1: Expanded Dispatch Organization</dc:title>
  <dc:creator>isather</dc:creator>
  <cp:lastModifiedBy>Sunderland, Amber</cp:lastModifiedBy>
  <cp:revision>144</cp:revision>
  <dcterms:created xsi:type="dcterms:W3CDTF">2005-06-01T21:12:19Z</dcterms:created>
  <dcterms:modified xsi:type="dcterms:W3CDTF">2021-04-26T21:35:45Z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0x0101001AA172FC57485840B23E50755FE1E7F8</vt:lpwstr>
  </property>
</Properties>
</file>